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40084-B807-46E6-82B6-BD30C3C7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66D04D-0105-F5D2-8847-B8CD3F1A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2F4E-3DD8-42A9-BF80-4116A39017FF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86EFAB-8C8B-374E-61B4-83A10099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F8A0F8-F095-529E-432F-8C8B460F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D499-A5E6-443D-8C00-9CF46AE42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20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563833-7FE0-9956-EA09-4B9344FA9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B8FE5-9752-D5D8-C427-0646AADAC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8DE0A-C5AB-AB74-DC68-BA63646E1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202F4E-3DD8-42A9-BF80-4116A39017FF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DE4AE-1B1F-BBA4-1BB5-4F119E37C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2B069-1C03-77B3-D8D6-EF2F86957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85D499-A5E6-443D-8C00-9CF46AE42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43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C78603E-3842-2E9B-0C35-EAD2CD46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C07995-8EAC-4394-98D5-7D7FB9C95D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FDDACD4-C370-620F-82CA-D8B57713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F3E202-7C1D-CC6C-2AD2-B92339BF94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BEC6CA6-74BA-CDDD-F348-CDD32C43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056D29-EE3F-ABB1-99BD-FDB26BFF1A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5F847A-F854-9C3D-7FD7-63D7F6B5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D0C71-4B5E-B299-77D5-35A7FB5B96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4DAD93-CA24-EECA-051E-ED563456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5DE6AB-CEDD-C7AD-670E-9E9AED093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5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CB5D07-8301-8FEC-7055-69711FC1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AEFB0D-3571-F6C4-F8F7-50A1D3FAE9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3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2100A8C-6A61-7A36-009D-657E5BF8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00AB4E-CFD0-4FF2-B945-590859F6F6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9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7F4534-6347-A4C0-BD4E-A9082842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96FA61-B862-2FB9-029B-9031DD9094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2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D5DDE1-4824-1A11-F153-F4B9FF95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D41F1-84F0-2F5E-583A-2ABFDA1F03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4D42BAD-7F39-1DBB-4E55-E6D8D60D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F69344-726F-3BF8-5105-D3E7B9D244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9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670083-1C7A-6738-7585-956B0EB0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0B297-F26A-0521-B8B1-001C085D73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6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5339A4-ED87-8B60-3B8E-D0BEF2A4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665A3-C653-6ECE-A4C2-7171C0030E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8AF7A3A-8DC8-B1D1-E5E8-75A9CAFF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554924-D568-1202-BA54-7DAAA3ABDB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2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B48493-EDA8-88E6-CE44-93E4E4A9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41315-C2B7-723B-3845-BB1670D0AC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2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F2932A8-6328-C5FB-1C0C-2FB29D4D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75CF1-F5C1-925E-70DA-B9F19B41C8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화면 슬라이드 쇼(4:3)</PresentationFormat>
  <Paragraphs>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Lucida Sans Unicode</vt:lpstr>
      <vt:lpstr>Office 테마</vt:lpstr>
      <vt:lpstr>Game Programming with DirectX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PowerPoint 프레젠테이션</vt:lpstr>
      <vt:lpstr>Quiz</vt:lpstr>
      <vt:lpstr>Quiz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이용희(A0090)</dc:creator>
  <cp:lastModifiedBy>이용희(A0090)</cp:lastModifiedBy>
  <cp:revision>1</cp:revision>
  <dcterms:created xsi:type="dcterms:W3CDTF">2025-03-24T07:16:59Z</dcterms:created>
  <dcterms:modified xsi:type="dcterms:W3CDTF">2025-03-24T07:16:59Z</dcterms:modified>
</cp:coreProperties>
</file>